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Montserrat" charset="1" panose="00000500000000000000"/>
      <p:regular r:id="rId7"/>
    </p:embeddedFont>
    <p:embeddedFont>
      <p:font typeface="Westonia" charset="1" panose="02000505020000020003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66" t="-260" r="-62366" b="-26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229477" y="25509827"/>
            <a:ext cx="14897097" cy="18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01"/>
              </a:lnSpc>
            </a:pPr>
            <a:r>
              <a:rPr lang="en-US" sz="1071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WELCOME</a:t>
            </a:r>
            <a:r>
              <a:rPr lang="en-US" sz="1071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TO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594701" y="27547244"/>
            <a:ext cx="24166647" cy="7324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35"/>
              </a:lnSpc>
            </a:pPr>
            <a:r>
              <a:rPr lang="en-US" sz="38596">
                <a:solidFill>
                  <a:srgbClr val="C6553F"/>
                </a:solidFill>
                <a:latin typeface="Westonia"/>
                <a:ea typeface="Westonia"/>
                <a:cs typeface="Westonia"/>
                <a:sym typeface="Westonia"/>
              </a:rPr>
              <a:t>Olivia's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95285">
            <a:off x="-3501920" y="-1606976"/>
            <a:ext cx="24332766" cy="29628938"/>
          </a:xfrm>
          <a:custGeom>
            <a:avLst/>
            <a:gdLst/>
            <a:ahLst/>
            <a:cxnLst/>
            <a:rect r="r" b="b" t="t" l="l"/>
            <a:pathLst>
              <a:path h="29628938" w="24332766">
                <a:moveTo>
                  <a:pt x="0" y="0"/>
                </a:moveTo>
                <a:lnTo>
                  <a:pt x="24332766" y="0"/>
                </a:lnTo>
                <a:lnTo>
                  <a:pt x="24332766" y="29628938"/>
                </a:lnTo>
                <a:lnTo>
                  <a:pt x="0" y="296289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573652">
            <a:off x="-6269465" y="14272436"/>
            <a:ext cx="14395534" cy="17493307"/>
          </a:xfrm>
          <a:custGeom>
            <a:avLst/>
            <a:gdLst/>
            <a:ahLst/>
            <a:cxnLst/>
            <a:rect r="r" b="b" t="t" l="l"/>
            <a:pathLst>
              <a:path h="17493307" w="14395534">
                <a:moveTo>
                  <a:pt x="0" y="0"/>
                </a:moveTo>
                <a:lnTo>
                  <a:pt x="14395534" y="0"/>
                </a:lnTo>
                <a:lnTo>
                  <a:pt x="14395534" y="17493307"/>
                </a:lnTo>
                <a:lnTo>
                  <a:pt x="0" y="174933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946818" y="39557873"/>
            <a:ext cx="9462415" cy="1909687"/>
          </a:xfrm>
          <a:custGeom>
            <a:avLst/>
            <a:gdLst/>
            <a:ahLst/>
            <a:cxnLst/>
            <a:rect r="r" b="b" t="t" l="l"/>
            <a:pathLst>
              <a:path h="1909687" w="9462415">
                <a:moveTo>
                  <a:pt x="0" y="0"/>
                </a:moveTo>
                <a:lnTo>
                  <a:pt x="9462414" y="0"/>
                </a:lnTo>
                <a:lnTo>
                  <a:pt x="9462414" y="1909687"/>
                </a:lnTo>
                <a:lnTo>
                  <a:pt x="0" y="19096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90434" y="33884877"/>
            <a:ext cx="23575182" cy="4619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044"/>
              </a:lnSpc>
            </a:pPr>
            <a:r>
              <a:rPr lang="en-US" sz="24317">
                <a:solidFill>
                  <a:srgbClr val="000000"/>
                </a:solidFill>
                <a:latin typeface="Westonia"/>
                <a:ea typeface="Westonia"/>
                <a:cs typeface="Westonia"/>
                <a:sym typeface="Westonia"/>
              </a:rPr>
              <a:t>Bri</a:t>
            </a:r>
            <a:r>
              <a:rPr lang="en-US" sz="24317">
                <a:solidFill>
                  <a:srgbClr val="000000"/>
                </a:solidFill>
                <a:latin typeface="Westonia"/>
                <a:ea typeface="Westonia"/>
                <a:cs typeface="Westonia"/>
                <a:sym typeface="Westonia"/>
              </a:rPr>
              <a:t>dal Shower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DAGyYZvtEQo</dc:identifier>
  <dcterms:modified xsi:type="dcterms:W3CDTF">2011-08-01T06:04:30Z</dcterms:modified>
  <cp:revision>1</cp:revision>
  <dc:title>Pastel Floral Illustrative Bridal Shower Flyer (32 x 48 英寸)</dc:title>
</cp:coreProperties>
</file>